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7"/>
  </p:notesMasterIdLst>
  <p:sldIdLst>
    <p:sldId id="258" r:id="rId2"/>
    <p:sldId id="262"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34578" autoAdjust="0"/>
    <p:restoredTop sz="86318" autoAdjust="0"/>
  </p:normalViewPr>
  <p:slideViewPr>
    <p:cSldViewPr>
      <p:cViewPr varScale="1">
        <p:scale>
          <a:sx n="51" d="100"/>
          <a:sy n="51" d="100"/>
        </p:scale>
        <p:origin x="-1536" y="-102"/>
      </p:cViewPr>
      <p:guideLst>
        <p:guide orient="horz" pos="2160"/>
        <p:guide pos="2880"/>
      </p:guideLst>
    </p:cSldViewPr>
  </p:slideViewPr>
  <p:outlineViewPr>
    <p:cViewPr>
      <p:scale>
        <a:sx n="33" d="100"/>
        <a:sy n="33" d="100"/>
      </p:scale>
      <p:origin x="210" y="2625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BEF56C-E957-47DD-ACAD-E27EBDE703BC}" type="datetimeFigureOut">
              <a:rPr lang="en-US" smtClean="0"/>
              <a:pPr/>
              <a:t>3/1/2011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A8C92A-F0BD-4F93-8B6D-E040C24E3528}"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A8C92A-F0BD-4F93-8B6D-E040C24E3528}" type="slidenum">
              <a:rPr lang="en-US" smtClean="0"/>
              <a:pPr/>
              <a:t>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8B8E591-5EA9-4867-B198-FF4FF4EF8FE5}" type="datetimeFigureOut">
              <a:rPr lang="en-US" smtClean="0"/>
              <a:pPr/>
              <a:t>3/1/2011</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8A0D4DF-634B-4801-BC5F-CEE589058BC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8B8E591-5EA9-4867-B198-FF4FF4EF8FE5}" type="datetimeFigureOut">
              <a:rPr lang="en-US" smtClean="0"/>
              <a:pPr/>
              <a:t>3/1/2011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8A0D4DF-634B-4801-BC5F-CEE589058BC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8B8E591-5EA9-4867-B198-FF4FF4EF8FE5}" type="datetimeFigureOut">
              <a:rPr lang="en-US" smtClean="0"/>
              <a:pPr/>
              <a:t>3/1/2011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8A0D4DF-634B-4801-BC5F-CEE589058BC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8B8E591-5EA9-4867-B198-FF4FF4EF8FE5}" type="datetimeFigureOut">
              <a:rPr lang="en-US" smtClean="0"/>
              <a:pPr/>
              <a:t>3/1/2011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8A0D4DF-634B-4801-BC5F-CEE589058BCC}"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8B8E591-5EA9-4867-B198-FF4FF4EF8FE5}" type="datetimeFigureOut">
              <a:rPr lang="en-US" smtClean="0"/>
              <a:pPr/>
              <a:t>3/1/2011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8A0D4DF-634B-4801-BC5F-CEE589058BCC}"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8B8E591-5EA9-4867-B198-FF4FF4EF8FE5}" type="datetimeFigureOut">
              <a:rPr lang="en-US" smtClean="0"/>
              <a:pPr/>
              <a:t>3/1/2011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C8A0D4DF-634B-4801-BC5F-CEE589058BCC}"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8B8E591-5EA9-4867-B198-FF4FF4EF8FE5}" type="datetimeFigureOut">
              <a:rPr lang="en-US" smtClean="0"/>
              <a:pPr/>
              <a:t>3/1/2011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C8A0D4DF-634B-4801-BC5F-CEE589058BCC}"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8B8E591-5EA9-4867-B198-FF4FF4EF8FE5}" type="datetimeFigureOut">
              <a:rPr lang="en-US" smtClean="0"/>
              <a:pPr/>
              <a:t>3/1/2011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C8A0D4DF-634B-4801-BC5F-CEE589058BCC}"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8B8E591-5EA9-4867-B198-FF4FF4EF8FE5}" type="datetimeFigureOut">
              <a:rPr lang="en-US" smtClean="0"/>
              <a:pPr/>
              <a:t>3/1/2011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C8A0D4DF-634B-4801-BC5F-CEE589058BC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8B8E591-5EA9-4867-B198-FF4FF4EF8FE5}" type="datetimeFigureOut">
              <a:rPr lang="en-US" smtClean="0"/>
              <a:pPr/>
              <a:t>3/1/2011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C8A0D4DF-634B-4801-BC5F-CEE589058BCC}"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8B8E591-5EA9-4867-B198-FF4FF4EF8FE5}" type="datetimeFigureOut">
              <a:rPr lang="en-US" smtClean="0"/>
              <a:pPr/>
              <a:t>3/1/2011</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8A0D4DF-634B-4801-BC5F-CEE589058BCC}"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8B8E591-5EA9-4867-B198-FF4FF4EF8FE5}" type="datetimeFigureOut">
              <a:rPr lang="en-US" smtClean="0"/>
              <a:pPr/>
              <a:t>3/1/2011</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8A0D4DF-634B-4801-BC5F-CEE589058BC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effectLst/>
      </p:bgPr>
    </p:bg>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pPr>
              <a:buNone/>
            </a:pPr>
            <a:r>
              <a:rPr lang="en-US" sz="3600" dirty="0" smtClean="0"/>
              <a:t>Now you have all the materials you need, now you’re ready to put the boards down and measure.  When you measure you draw a line and then you cut the boards on the line with the saw.  Put it in the right place that matches the boards.</a:t>
            </a:r>
          </a:p>
        </p:txBody>
      </p:sp>
      <p:sp>
        <p:nvSpPr>
          <p:cNvPr id="5" name="Title 4"/>
          <p:cNvSpPr>
            <a:spLocks noGrp="1"/>
          </p:cNvSpPr>
          <p:nvPr>
            <p:ph type="title"/>
          </p:nvPr>
        </p:nvSpPr>
        <p:spPr/>
        <p:txBody>
          <a:bodyPr/>
          <a:lstStyle/>
          <a:p>
            <a:r>
              <a:rPr lang="en-US" dirty="0" smtClean="0"/>
              <a:t>Bricks</a:t>
            </a:r>
            <a:endParaRPr lang="en-US" dirty="0"/>
          </a:p>
        </p:txBody>
      </p:sp>
      <p:pic>
        <p:nvPicPr>
          <p:cNvPr id="4" name="Picture 3" descr="crw_3464.jpg"/>
          <p:cNvPicPr>
            <a:picLocks noChangeAspect="1"/>
          </p:cNvPicPr>
          <p:nvPr/>
        </p:nvPicPr>
        <p:blipFill>
          <a:blip r:embed="rId2" cstate="print"/>
          <a:stretch>
            <a:fillRect/>
          </a:stretch>
        </p:blipFill>
        <p:spPr>
          <a:xfrm>
            <a:off x="4800600" y="5638800"/>
            <a:ext cx="2133600" cy="1573530"/>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ln>
            <a:solidFill>
              <a:schemeClr val="accent1"/>
            </a:solidFill>
          </a:ln>
        </p:spPr>
        <p:txBody>
          <a:bodyPr>
            <a:normAutofit/>
          </a:bodyPr>
          <a:lstStyle/>
          <a:p>
            <a:pPr lvl="1">
              <a:buFont typeface="Arial" pitchFamily="34" charset="0"/>
              <a:buChar char="•"/>
            </a:pPr>
            <a:r>
              <a:rPr lang="en-US" sz="2800" dirty="0" smtClean="0"/>
              <a:t>Remember to cut the wood so people can stay safe, warm and have a place to live , so people can not worry about living on the street.</a:t>
            </a:r>
            <a:endParaRPr lang="en-US" sz="2800" dirty="0"/>
          </a:p>
        </p:txBody>
      </p:sp>
      <p:sp>
        <p:nvSpPr>
          <p:cNvPr id="2" name="Title 1"/>
          <p:cNvSpPr>
            <a:spLocks noGrp="1"/>
          </p:cNvSpPr>
          <p:nvPr>
            <p:ph type="title"/>
          </p:nvPr>
        </p:nvSpPr>
        <p:spPr/>
        <p:txBody>
          <a:bodyPr/>
          <a:lstStyle/>
          <a:p>
            <a:r>
              <a:rPr lang="en-US" i="1" u="sng" strike="sngStrike" dirty="0" smtClean="0">
                <a:solidFill>
                  <a:srgbClr val="FF0000"/>
                </a:solidFill>
                <a:effectLst>
                  <a:outerShdw blurRad="38100" dist="38100" dir="2700000" algn="tl">
                    <a:srgbClr val="000000">
                      <a:alpha val="43137"/>
                    </a:srgbClr>
                  </a:outerShdw>
                </a:effectLst>
              </a:rPr>
              <a:t>Remember</a:t>
            </a:r>
            <a:endParaRPr lang="en-US" i="1" u="sng" strike="sngStrike" dirty="0">
              <a:solidFill>
                <a:srgbClr val="FF0000"/>
              </a:solidFill>
              <a:effectLst>
                <a:outerShdw blurRad="38100" dist="38100" dir="2700000" algn="tl">
                  <a:srgbClr val="000000">
                    <a:alpha val="43137"/>
                  </a:srgbClr>
                </a:outerShdw>
              </a:effectLst>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a:gsLst>
            <a:gs pos="0">
              <a:srgbClr val="000000"/>
            </a:gs>
            <a:gs pos="20000">
              <a:srgbClr val="000040"/>
            </a:gs>
            <a:gs pos="50000">
              <a:srgbClr val="400040"/>
            </a:gs>
            <a:gs pos="75000">
              <a:srgbClr val="8F0040"/>
            </a:gs>
            <a:gs pos="89999">
              <a:srgbClr val="F27300"/>
            </a:gs>
            <a:gs pos="100000">
              <a:srgbClr val="FFBF00"/>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accent1">
                    <a:lumMod val="75000"/>
                  </a:schemeClr>
                </a:solidFill>
              </a:rPr>
              <a:t>And finally your done with cutting the wood, now you have to go to a glass shop to get the glass you need.  You will need to get window glass.  Now you can get the sticks and stack them nice and straight.  Now you can move on to a new thing</a:t>
            </a:r>
            <a:r>
              <a:rPr lang="en-US" dirty="0" smtClean="0">
                <a:solidFill>
                  <a:schemeClr val="accent5">
                    <a:lumMod val="50000"/>
                  </a:schemeClr>
                </a:solidFill>
              </a:rPr>
              <a:t>.</a:t>
            </a:r>
            <a:endParaRPr lang="en-US" dirty="0">
              <a:solidFill>
                <a:schemeClr val="accent5">
                  <a:lumMod val="50000"/>
                </a:schemeClr>
              </a:solidFill>
            </a:endParaRPr>
          </a:p>
        </p:txBody>
      </p:sp>
      <p:sp>
        <p:nvSpPr>
          <p:cNvPr id="2" name="Title 1"/>
          <p:cNvSpPr>
            <a:spLocks noGrp="1"/>
          </p:cNvSpPr>
          <p:nvPr>
            <p:ph type="title"/>
          </p:nvPr>
        </p:nvSpPr>
        <p:spPr/>
        <p:txBody>
          <a:bodyPr/>
          <a:lstStyle/>
          <a:p>
            <a:r>
              <a:rPr lang="en-US" dirty="0" smtClean="0"/>
              <a:t> Glass</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accent1">
                    <a:lumMod val="40000"/>
                    <a:lumOff val="60000"/>
                  </a:schemeClr>
                </a:solidFill>
              </a:rPr>
              <a:t>Finally,  you must cut down a tree to get wood for furniture to keep you safe, warm, and comfortable. </a:t>
            </a:r>
            <a:endParaRPr lang="en-US" dirty="0">
              <a:solidFill>
                <a:schemeClr val="accent1">
                  <a:lumMod val="40000"/>
                  <a:lumOff val="60000"/>
                </a:schemeClr>
              </a:solidFill>
            </a:endParaRPr>
          </a:p>
        </p:txBody>
      </p:sp>
      <p:sp>
        <p:nvSpPr>
          <p:cNvPr id="2" name="Title 1"/>
          <p:cNvSpPr>
            <a:spLocks noGrp="1"/>
          </p:cNvSpPr>
          <p:nvPr>
            <p:ph type="title"/>
          </p:nvPr>
        </p:nvSpPr>
        <p:spPr/>
        <p:txBody>
          <a:bodyPr/>
          <a:lstStyle/>
          <a:p>
            <a:r>
              <a:rPr lang="en-US" dirty="0" smtClean="0"/>
              <a:t>Wood</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600201"/>
            <a:ext cx="8229600" cy="4525963"/>
          </a:xfrm>
        </p:spPr>
        <p:txBody>
          <a:bodyPr/>
          <a:lstStyle/>
          <a:p>
            <a:r>
              <a:rPr lang="en-US" dirty="0" smtClean="0"/>
              <a:t>Now you are done building a house, and now you are ready to take a break.  By break I mean you can do something that you wanted to do but you were working.</a:t>
            </a:r>
            <a:endParaRPr lang="en-US" dirty="0"/>
          </a:p>
        </p:txBody>
      </p:sp>
      <p:sp>
        <p:nvSpPr>
          <p:cNvPr id="4" name="Title 3"/>
          <p:cNvSpPr>
            <a:spLocks noGrp="1"/>
          </p:cNvSpPr>
          <p:nvPr>
            <p:ph type="title"/>
          </p:nvPr>
        </p:nvSpPr>
        <p:spPr/>
        <p:txBody>
          <a:bodyPr/>
          <a:lstStyle/>
          <a:p>
            <a:r>
              <a:rPr lang="en-US" dirty="0" smtClean="0"/>
              <a:t> </a:t>
            </a:r>
            <a:r>
              <a:rPr lang="en-US" dirty="0" smtClean="0"/>
              <a:t>                Trucks</a:t>
            </a:r>
            <a:endParaRPr lang="en-US"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205</TotalTime>
  <Words>204</Words>
  <Application>Microsoft Office PowerPoint</Application>
  <PresentationFormat>On-screen Show (4:3)</PresentationFormat>
  <Paragraphs>11</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Concourse</vt:lpstr>
      <vt:lpstr>Bricks</vt:lpstr>
      <vt:lpstr>Remember</vt:lpstr>
      <vt:lpstr> Glass</vt:lpstr>
      <vt:lpstr>Wood</vt:lpstr>
      <vt:lpstr>                 Trucks</vt:lpstr>
    </vt:vector>
  </TitlesOfParts>
  <Company>GBAPS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build a house by caleb February 15th</dc:title>
  <dc:creator>Technology</dc:creator>
  <cp:lastModifiedBy>Technology</cp:lastModifiedBy>
  <cp:revision>27</cp:revision>
  <dcterms:created xsi:type="dcterms:W3CDTF">2011-02-15T19:31:50Z</dcterms:created>
  <dcterms:modified xsi:type="dcterms:W3CDTF">2011-03-01T16:02:18Z</dcterms:modified>
</cp:coreProperties>
</file>